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6ECF-8929-4E8C-A70E-D8526B13F5F5}" type="datetimeFigureOut">
              <a:rPr lang="ko-KR" altLang="en-US" smtClean="0"/>
              <a:t>2013-07-10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1833-2D5E-4943-BB6A-A8D9CFD4E1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400" dirty="0" smtClean="0"/>
              <a:t>2012 </a:t>
            </a:r>
            <a:r>
              <a:rPr lang="ko-KR" altLang="en-US" sz="3400" dirty="0" smtClean="0"/>
              <a:t>후기 행정법무대학원</a:t>
            </a:r>
            <a:r>
              <a:rPr lang="en-US" altLang="ko-KR" sz="3400" dirty="0" smtClean="0"/>
              <a:t/>
            </a:r>
            <a:br>
              <a:rPr lang="en-US" altLang="ko-KR" sz="3400" dirty="0" smtClean="0"/>
            </a:br>
            <a:r>
              <a:rPr lang="ko-KR" altLang="en-US" sz="3400" dirty="0" smtClean="0"/>
              <a:t>학위수여식 장소안내</a:t>
            </a:r>
            <a:endParaRPr lang="ko-KR" altLang="en-US" sz="3400" dirty="0"/>
          </a:p>
        </p:txBody>
      </p:sp>
      <p:pic>
        <p:nvPicPr>
          <p:cNvPr id="4" name="그림 3" descr="dku_campus_jukje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9144000" cy="5517232"/>
          </a:xfrm>
          <a:prstGeom prst="rect">
            <a:avLst/>
          </a:prstGeom>
        </p:spPr>
      </p:pic>
      <p:sp>
        <p:nvSpPr>
          <p:cNvPr id="6" name="설명선 1 5"/>
          <p:cNvSpPr/>
          <p:nvPr/>
        </p:nvSpPr>
        <p:spPr>
          <a:xfrm>
            <a:off x="107504" y="4221088"/>
            <a:ext cx="4752528" cy="576064"/>
          </a:xfrm>
          <a:prstGeom prst="borderCallout1">
            <a:avLst>
              <a:gd name="adj1" fmla="val -2094"/>
              <a:gd name="adj2" fmla="val 51023"/>
              <a:gd name="adj3" fmla="val -75488"/>
              <a:gd name="adj4" fmla="val 7282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학위수여식 진행장소</a:t>
            </a:r>
            <a:r>
              <a:rPr lang="en-US" altLang="ko-KR" sz="1400" dirty="0" smtClean="0">
                <a:solidFill>
                  <a:schemeClr val="tx1"/>
                </a:solidFill>
              </a:rPr>
              <a:t>: </a:t>
            </a:r>
            <a:r>
              <a:rPr lang="ko-KR" altLang="en-US" sz="1400" dirty="0" smtClean="0">
                <a:solidFill>
                  <a:schemeClr val="tx1"/>
                </a:solidFill>
              </a:rPr>
              <a:t>사범대 </a:t>
            </a:r>
            <a:r>
              <a:rPr lang="en-US" altLang="ko-KR" sz="1400" dirty="0" smtClean="0">
                <a:solidFill>
                  <a:schemeClr val="tx1"/>
                </a:solidFill>
              </a:rPr>
              <a:t>205</a:t>
            </a:r>
            <a:r>
              <a:rPr lang="ko-KR" altLang="en-US" sz="1400" dirty="0" smtClean="0">
                <a:solidFill>
                  <a:schemeClr val="tx1"/>
                </a:solidFill>
              </a:rPr>
              <a:t>호 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복사실 바로 왼쪽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가운착용장소</a:t>
            </a:r>
            <a:r>
              <a:rPr lang="en-US" altLang="ko-KR" sz="1400" dirty="0" smtClean="0">
                <a:solidFill>
                  <a:schemeClr val="tx1"/>
                </a:solidFill>
              </a:rPr>
              <a:t>: </a:t>
            </a:r>
            <a:r>
              <a:rPr lang="ko-KR" altLang="en-US" sz="1400" dirty="0" smtClean="0">
                <a:solidFill>
                  <a:schemeClr val="tx1"/>
                </a:solidFill>
              </a:rPr>
              <a:t>상경관 </a:t>
            </a:r>
            <a:r>
              <a:rPr lang="en-US" altLang="ko-KR" sz="1400" dirty="0" smtClean="0">
                <a:solidFill>
                  <a:schemeClr val="tx1"/>
                </a:solidFill>
              </a:rPr>
              <a:t>211</a:t>
            </a:r>
            <a:r>
              <a:rPr lang="ko-KR" altLang="en-US" sz="1400" dirty="0" smtClean="0">
                <a:solidFill>
                  <a:schemeClr val="tx1"/>
                </a:solidFill>
              </a:rPr>
              <a:t>호 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복사실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뒷</a:t>
            </a:r>
            <a:r>
              <a:rPr lang="ko-KR" altLang="en-US" sz="1400" dirty="0" smtClean="0">
                <a:solidFill>
                  <a:schemeClr val="tx1"/>
                </a:solidFill>
              </a:rPr>
              <a:t> 편 강의실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설명선 1 7"/>
          <p:cNvSpPr/>
          <p:nvPr/>
        </p:nvSpPr>
        <p:spPr>
          <a:xfrm>
            <a:off x="3635896" y="1916832"/>
            <a:ext cx="2088232" cy="360040"/>
          </a:xfrm>
          <a:prstGeom prst="borderCallout1">
            <a:avLst>
              <a:gd name="adj1" fmla="val 108538"/>
              <a:gd name="adj2" fmla="val 50051"/>
              <a:gd name="adj3" fmla="val 376734"/>
              <a:gd name="adj4" fmla="val 3685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행정법무대학원교학과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포인트가 5개인 별 8"/>
          <p:cNvSpPr/>
          <p:nvPr/>
        </p:nvSpPr>
        <p:spPr>
          <a:xfrm>
            <a:off x="3491880" y="3645024"/>
            <a:ext cx="288032" cy="216024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2012 후기 행정법무대학원 학위수여식 장소안내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행정법무대학원 학위수여식 장소안내</dc:title>
  <dc:creator>user</dc:creator>
  <cp:lastModifiedBy>user</cp:lastModifiedBy>
  <cp:revision>2</cp:revision>
  <dcterms:created xsi:type="dcterms:W3CDTF">2013-07-10T00:03:27Z</dcterms:created>
  <dcterms:modified xsi:type="dcterms:W3CDTF">2013-07-10T00:16:54Z</dcterms:modified>
</cp:coreProperties>
</file>